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72" r:id="rId7"/>
    <p:sldId id="257" r:id="rId8"/>
    <p:sldId id="266" r:id="rId9"/>
    <p:sldId id="262" r:id="rId10"/>
    <p:sldId id="270" r:id="rId11"/>
    <p:sldId id="271" r:id="rId12"/>
    <p:sldId id="263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963" autoAdjust="0"/>
    <p:restoredTop sz="94660"/>
  </p:normalViewPr>
  <p:slideViewPr>
    <p:cSldViewPr>
      <p:cViewPr varScale="1">
        <p:scale>
          <a:sx n="68" d="100"/>
          <a:sy n="68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1900-CB8D-4667-8007-B2A947BE5E97}" type="datetimeFigureOut">
              <a:rPr lang="en-US" smtClean="0"/>
              <a:pPr/>
              <a:t>1/6/2011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031E55-E23E-4F6E-88EB-CB39C01EAE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1900-CB8D-4667-8007-B2A947BE5E97}" type="datetimeFigureOut">
              <a:rPr lang="en-US" smtClean="0"/>
              <a:pPr/>
              <a:t>1/6/2011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31E55-E23E-4F6E-88EB-CB39C01EA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1900-CB8D-4667-8007-B2A947BE5E97}" type="datetimeFigureOut">
              <a:rPr lang="en-US" smtClean="0"/>
              <a:pPr/>
              <a:t>1/6/2011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31E55-E23E-4F6E-88EB-CB39C01EA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D561900-CB8D-4667-8007-B2A947BE5E97}" type="datetimeFigureOut">
              <a:rPr lang="en-US" smtClean="0"/>
              <a:pPr/>
              <a:t>1/6/2011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1031E55-E23E-4F6E-88EB-CB39C01EAE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1900-CB8D-4667-8007-B2A947BE5E97}" type="datetimeFigureOut">
              <a:rPr lang="en-US" smtClean="0"/>
              <a:pPr/>
              <a:t>1/6/2011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31E55-E23E-4F6E-88EB-CB39C01EAE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1900-CB8D-4667-8007-B2A947BE5E97}" type="datetimeFigureOut">
              <a:rPr lang="en-US" smtClean="0"/>
              <a:pPr/>
              <a:t>1/6/2011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31E55-E23E-4F6E-88EB-CB39C01EAE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31E55-E23E-4F6E-88EB-CB39C01EAE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1900-CB8D-4667-8007-B2A947BE5E97}" type="datetimeFigureOut">
              <a:rPr lang="en-US" smtClean="0"/>
              <a:pPr/>
              <a:t>1/6/2011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1900-CB8D-4667-8007-B2A947BE5E97}" type="datetimeFigureOut">
              <a:rPr lang="en-US" smtClean="0"/>
              <a:pPr/>
              <a:t>1/6/2011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31E55-E23E-4F6E-88EB-CB39C01EAE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1900-CB8D-4667-8007-B2A947BE5E97}" type="datetimeFigureOut">
              <a:rPr lang="en-US" smtClean="0"/>
              <a:pPr/>
              <a:t>1/6/2011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31E55-E23E-4F6E-88EB-CB39C01EA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D561900-CB8D-4667-8007-B2A947BE5E97}" type="datetimeFigureOut">
              <a:rPr lang="en-US" smtClean="0"/>
              <a:pPr/>
              <a:t>1/6/2011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1031E55-E23E-4F6E-88EB-CB39C01EAE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1900-CB8D-4667-8007-B2A947BE5E97}" type="datetimeFigureOut">
              <a:rPr lang="en-US" smtClean="0"/>
              <a:pPr/>
              <a:t>1/6/2011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031E55-E23E-4F6E-88EB-CB39C01EAE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D561900-CB8D-4667-8007-B2A947BE5E97}" type="datetimeFigureOut">
              <a:rPr lang="en-US" smtClean="0"/>
              <a:pPr/>
              <a:t>1/6/2011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1031E55-E23E-4F6E-88EB-CB39C01EAE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Oceania Region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Cod</a:t>
            </a:r>
          </a:p>
          <a:p>
            <a:r>
              <a:rPr lang="en-US" dirty="0" smtClean="0"/>
              <a:t>Orange </a:t>
            </a:r>
            <a:r>
              <a:rPr lang="en-US" dirty="0" err="1" smtClean="0"/>
              <a:t>Roughy</a:t>
            </a:r>
            <a:endParaRPr lang="en-US" dirty="0" smtClean="0"/>
          </a:p>
          <a:p>
            <a:r>
              <a:rPr lang="en-US" dirty="0" smtClean="0"/>
              <a:t>Squid</a:t>
            </a:r>
          </a:p>
          <a:p>
            <a:r>
              <a:rPr lang="en-US" dirty="0" smtClean="0"/>
              <a:t>Mackerel</a:t>
            </a:r>
          </a:p>
          <a:p>
            <a:r>
              <a:rPr lang="en-US" dirty="0" smtClean="0"/>
              <a:t>Tuna</a:t>
            </a:r>
          </a:p>
          <a:p>
            <a:r>
              <a:rPr lang="en-US" dirty="0" err="1" smtClean="0"/>
              <a:t>Mahimahi</a:t>
            </a:r>
            <a:endParaRPr lang="en-US" dirty="0" smtClean="0"/>
          </a:p>
          <a:p>
            <a:r>
              <a:rPr lang="en-US" dirty="0" smtClean="0"/>
              <a:t>Shark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Fish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0"/>
            <a:ext cx="2409825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60960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05188" y="2447925"/>
            <a:ext cx="233362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00800" y="2743200"/>
            <a:ext cx="233362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95400" y="4724400"/>
            <a:ext cx="264795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24400" y="4800600"/>
            <a:ext cx="297180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9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524000"/>
            <a:ext cx="4876800" cy="5334000"/>
          </a:xfrm>
        </p:spPr>
        <p:txBody>
          <a:bodyPr>
            <a:normAutofit/>
          </a:bodyPr>
          <a:lstStyle/>
          <a:p>
            <a:r>
              <a:rPr lang="en-US" dirty="0" smtClean="0"/>
              <a:t>Depends on the island!</a:t>
            </a:r>
          </a:p>
          <a:p>
            <a:r>
              <a:rPr lang="en-US" dirty="0" smtClean="0"/>
              <a:t>Fish</a:t>
            </a:r>
          </a:p>
          <a:p>
            <a:r>
              <a:rPr lang="en-US" dirty="0" smtClean="0"/>
              <a:t>Wild / Native Fruits</a:t>
            </a:r>
          </a:p>
          <a:p>
            <a:r>
              <a:rPr lang="en-US" dirty="0" smtClean="0"/>
              <a:t>Copra</a:t>
            </a:r>
          </a:p>
          <a:p>
            <a:r>
              <a:rPr lang="en-US" dirty="0" smtClean="0"/>
              <a:t>Dairy foods  (New Zealand)</a:t>
            </a:r>
          </a:p>
          <a:p>
            <a:r>
              <a:rPr lang="en-US" dirty="0" smtClean="0"/>
              <a:t>Processed </a:t>
            </a:r>
            <a:r>
              <a:rPr lang="en-US" dirty="0" smtClean="0"/>
              <a:t>foods</a:t>
            </a:r>
          </a:p>
          <a:p>
            <a:endParaRPr lang="en-US" dirty="0" smtClean="0"/>
          </a:p>
          <a:p>
            <a:r>
              <a:rPr lang="en-US" dirty="0" smtClean="0"/>
              <a:t>Subsistence Farming</a:t>
            </a:r>
          </a:p>
          <a:p>
            <a:pPr lvl="1"/>
            <a:r>
              <a:rPr lang="en-US" dirty="0" smtClean="0"/>
              <a:t>Grow for families, not to sell</a:t>
            </a:r>
          </a:p>
          <a:p>
            <a:pPr lvl="1"/>
            <a:r>
              <a:rPr lang="en-US" dirty="0" smtClean="0"/>
              <a:t>No excess food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Farming/Crops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381000"/>
            <a:ext cx="3443287" cy="389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4000500"/>
            <a:ext cx="42672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Natural Disasters</a:t>
            </a:r>
          </a:p>
          <a:p>
            <a:r>
              <a:rPr lang="en-US" dirty="0" smtClean="0"/>
              <a:t>Typhoon</a:t>
            </a:r>
          </a:p>
          <a:p>
            <a:r>
              <a:rPr lang="en-US" dirty="0" smtClean="0"/>
              <a:t>Tsunami</a:t>
            </a:r>
          </a:p>
          <a:p>
            <a:r>
              <a:rPr lang="en-US" dirty="0" smtClean="0"/>
              <a:t>Monsoons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Trade Winds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381000"/>
            <a:ext cx="5474776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Ocean Currents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79359"/>
            <a:ext cx="8229600" cy="4261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Ocean Currents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00200"/>
            <a:ext cx="8492111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29600" cy="1219200"/>
          </a:xfrm>
        </p:spPr>
        <p:txBody>
          <a:bodyPr/>
          <a:lstStyle/>
          <a:p>
            <a:r>
              <a:rPr lang="en-US" dirty="0" smtClean="0"/>
              <a:t>What is Oceania?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905000"/>
            <a:ext cx="7010400" cy="4894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7262" y="228600"/>
            <a:ext cx="4148138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 of the Region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524000"/>
            <a:ext cx="6705600" cy="4962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914400"/>
            <a:ext cx="8458200" cy="2438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Oceania is a cultural area, not a continent!</a:t>
            </a:r>
          </a:p>
          <a:p>
            <a:pPr lvl="1"/>
            <a:r>
              <a:rPr lang="en-US" dirty="0" smtClean="0"/>
              <a:t>Australia </a:t>
            </a:r>
          </a:p>
          <a:p>
            <a:r>
              <a:rPr lang="en-US" dirty="0" smtClean="0"/>
              <a:t>There are 10 of these “cultural areas” in the world</a:t>
            </a:r>
          </a:p>
          <a:p>
            <a:r>
              <a:rPr lang="en-US" dirty="0" smtClean="0"/>
              <a:t>Classified by “unifying civilization” </a:t>
            </a:r>
          </a:p>
          <a:p>
            <a:pPr lvl="1"/>
            <a:r>
              <a:rPr lang="en-US" dirty="0" smtClean="0"/>
              <a:t>which provides a common cultural foundation throughout the region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-228600"/>
            <a:ext cx="8229600" cy="1219200"/>
          </a:xfrm>
        </p:spPr>
        <p:txBody>
          <a:bodyPr/>
          <a:lstStyle/>
          <a:p>
            <a:r>
              <a:rPr lang="en-US" dirty="0" smtClean="0"/>
              <a:t>“Cultural Area”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362325"/>
            <a:ext cx="768667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28600"/>
            <a:ext cx="77628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3362325"/>
            <a:ext cx="768667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143000"/>
            <a:ext cx="8305800" cy="53340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Pacific Islands</a:t>
            </a:r>
          </a:p>
          <a:p>
            <a:pPr lvl="1"/>
            <a:r>
              <a:rPr lang="en-US" dirty="0" smtClean="0"/>
              <a:t>Three main types (atoll, volcanic, continental)</a:t>
            </a:r>
          </a:p>
          <a:p>
            <a:r>
              <a:rPr lang="en-US" dirty="0" smtClean="0"/>
              <a:t>Elevation</a:t>
            </a:r>
          </a:p>
          <a:p>
            <a:pPr lvl="1"/>
            <a:r>
              <a:rPr lang="en-US" dirty="0" smtClean="0"/>
              <a:t>Low lying areas</a:t>
            </a:r>
          </a:p>
          <a:p>
            <a:r>
              <a:rPr lang="en-US" dirty="0" smtClean="0"/>
              <a:t>Coral Islands</a:t>
            </a:r>
          </a:p>
          <a:p>
            <a:pPr lvl="1"/>
            <a:r>
              <a:rPr lang="en-US" dirty="0" smtClean="0"/>
              <a:t>Midway</a:t>
            </a:r>
          </a:p>
          <a:p>
            <a:pPr lvl="1"/>
            <a:r>
              <a:rPr lang="en-US" dirty="0" smtClean="0"/>
              <a:t>Very important during World War II</a:t>
            </a:r>
          </a:p>
          <a:p>
            <a:r>
              <a:rPr lang="en-US" dirty="0" smtClean="0"/>
              <a:t>Military Bases</a:t>
            </a:r>
          </a:p>
          <a:p>
            <a:r>
              <a:rPr lang="en-US" dirty="0" smtClean="0"/>
              <a:t>Many have sparse population, if even inhabited</a:t>
            </a:r>
          </a:p>
          <a:p>
            <a:pPr lvl="1"/>
            <a:r>
              <a:rPr lang="en-US" dirty="0" smtClean="0"/>
              <a:t>Many challenges!</a:t>
            </a:r>
          </a:p>
          <a:p>
            <a:r>
              <a:rPr lang="en-US" dirty="0" smtClean="0"/>
              <a:t>Indigenous cultures</a:t>
            </a:r>
          </a:p>
          <a:p>
            <a:r>
              <a:rPr lang="en-US" dirty="0" smtClean="0"/>
              <a:t>Colonization</a:t>
            </a:r>
          </a:p>
          <a:p>
            <a:r>
              <a:rPr lang="en-US" dirty="0" smtClean="0"/>
              <a:t>Larger islands (Australia, New Zealand)</a:t>
            </a:r>
          </a:p>
          <a:p>
            <a:r>
              <a:rPr lang="en-US" dirty="0" smtClean="0"/>
              <a:t>Smaller islands are less developed and combine resources and governments to form “confederations”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228600"/>
            <a:ext cx="8305800" cy="838200"/>
          </a:xfrm>
        </p:spPr>
        <p:txBody>
          <a:bodyPr/>
          <a:lstStyle/>
          <a:p>
            <a:r>
              <a:rPr lang="en-US" dirty="0" smtClean="0"/>
              <a:t>Islands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Less than one percent of the world’s population</a:t>
            </a:r>
          </a:p>
          <a:p>
            <a:r>
              <a:rPr lang="en-US" dirty="0" smtClean="0"/>
              <a:t>7/10 people live in urban areas</a:t>
            </a:r>
          </a:p>
          <a:p>
            <a:pPr lvl="1"/>
            <a:r>
              <a:rPr lang="en-US" dirty="0" smtClean="0"/>
              <a:t>9/10 in Australia and New Zealand live in cities</a:t>
            </a:r>
          </a:p>
          <a:p>
            <a:pPr lvl="1"/>
            <a:r>
              <a:rPr lang="en-US" dirty="0" smtClean="0"/>
              <a:t>Less than half live in cities in Polynesia and Melanesia</a:t>
            </a:r>
          </a:p>
          <a:p>
            <a:r>
              <a:rPr lang="en-US" dirty="0" smtClean="0"/>
              <a:t>4/5 people in Oceania are Christians</a:t>
            </a:r>
          </a:p>
          <a:p>
            <a:pPr lvl="1"/>
            <a:r>
              <a:rPr lang="en-US" dirty="0" smtClean="0"/>
              <a:t>2/3 are Protestant</a:t>
            </a:r>
          </a:p>
          <a:p>
            <a:pPr lvl="1"/>
            <a:r>
              <a:rPr lang="en-US" dirty="0" smtClean="0"/>
              <a:t>1/3 are Roman Catholics</a:t>
            </a:r>
          </a:p>
          <a:p>
            <a:r>
              <a:rPr lang="en-US" dirty="0" smtClean="0"/>
              <a:t>Islam, Buddhism, Hinduism</a:t>
            </a:r>
          </a:p>
          <a:p>
            <a:r>
              <a:rPr lang="en-US" dirty="0" smtClean="0"/>
              <a:t>1/10 practice no religion</a:t>
            </a:r>
          </a:p>
          <a:p>
            <a:r>
              <a:rPr lang="en-US" dirty="0" smtClean="0"/>
              <a:t>Smaller percentage practice traditional religions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Wildlife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456" y="1667256"/>
            <a:ext cx="4352544" cy="4352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676400"/>
            <a:ext cx="43434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Fishing Industry</a:t>
            </a:r>
          </a:p>
          <a:p>
            <a:r>
              <a:rPr lang="en-US" dirty="0" smtClean="0"/>
              <a:t>Metals</a:t>
            </a:r>
          </a:p>
          <a:p>
            <a:r>
              <a:rPr lang="en-US" dirty="0" smtClean="0"/>
              <a:t>Gases</a:t>
            </a:r>
          </a:p>
          <a:p>
            <a:r>
              <a:rPr lang="en-US" dirty="0" smtClean="0"/>
              <a:t>Zinc</a:t>
            </a:r>
          </a:p>
          <a:p>
            <a:r>
              <a:rPr lang="en-US" dirty="0" smtClean="0"/>
              <a:t>Phosphate</a:t>
            </a:r>
          </a:p>
          <a:p>
            <a:r>
              <a:rPr lang="en-US" dirty="0" smtClean="0"/>
              <a:t>Krypton</a:t>
            </a:r>
          </a:p>
          <a:p>
            <a:r>
              <a:rPr lang="en-US" dirty="0" smtClean="0"/>
              <a:t>Textiles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304800"/>
            <a:ext cx="3962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3124200"/>
            <a:ext cx="4572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953000"/>
            <a:ext cx="1676400" cy="15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0" y="3962400"/>
            <a:ext cx="1937657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38400" y="5024438"/>
            <a:ext cx="1604962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94</TotalTime>
  <Words>241</Words>
  <Application>Microsoft Office PowerPoint</Application>
  <PresentationFormat>On-screen Show (4:3)</PresentationFormat>
  <Paragraphs>71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Paper</vt:lpstr>
      <vt:lpstr>Oceania Region</vt:lpstr>
      <vt:lpstr>What is Oceania?</vt:lpstr>
      <vt:lpstr>Map of the Region</vt:lpstr>
      <vt:lpstr>“Cultural Area”</vt:lpstr>
      <vt:lpstr>Slide 5</vt:lpstr>
      <vt:lpstr>Islands</vt:lpstr>
      <vt:lpstr>Population</vt:lpstr>
      <vt:lpstr>Wildlife</vt:lpstr>
      <vt:lpstr>Resources</vt:lpstr>
      <vt:lpstr>Fish</vt:lpstr>
      <vt:lpstr>Slide 11</vt:lpstr>
      <vt:lpstr>Farming/Crops</vt:lpstr>
      <vt:lpstr>Trade Winds</vt:lpstr>
      <vt:lpstr>Ocean Currents</vt:lpstr>
      <vt:lpstr>Ocean Currents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Oceania Region</dc:title>
  <dc:creator>wreid</dc:creator>
  <cp:lastModifiedBy>wreid</cp:lastModifiedBy>
  <cp:revision>25</cp:revision>
  <dcterms:created xsi:type="dcterms:W3CDTF">2010-12-20T17:57:42Z</dcterms:created>
  <dcterms:modified xsi:type="dcterms:W3CDTF">2011-01-06T14:21:30Z</dcterms:modified>
</cp:coreProperties>
</file>